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357166"/>
            <a:ext cx="8429684" cy="6143668"/>
          </a:xfrm>
        </p:spPr>
        <p:txBody>
          <a:bodyPr/>
          <a:lstStyle/>
          <a:p>
            <a:pPr algn="l"/>
            <a:endParaRPr lang="ru-RU" dirty="0" smtClean="0"/>
          </a:p>
          <a:p>
            <a:pPr algn="l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285728"/>
          <a:ext cx="8501122" cy="6357982"/>
        </p:xfrm>
        <a:graphic>
          <a:graphicData uri="http://schemas.openxmlformats.org/drawingml/2006/table">
            <a:tbl>
              <a:tblPr/>
              <a:tblGrid>
                <a:gridCol w="4929222"/>
                <a:gridCol w="3571900"/>
              </a:tblGrid>
              <a:tr h="635798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board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decency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distress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disturb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fade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hesitate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oppressive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rub 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scratch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shiver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shrewd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spin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treat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Compound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nouns are formed by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joining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two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nouns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marL="514350" indent="-514350">
              <a:buNone/>
            </a:pP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username </a:t>
            </a:r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sound card</a:t>
            </a:r>
            <a:endParaRPr lang="ru-RU" sz="4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by joining an adjective and a noun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software    </a:t>
            </a:r>
            <a:r>
              <a:rPr lang="en-US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hard </a:t>
            </a:r>
            <a:r>
              <a:rPr lang="en-US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disk</a:t>
            </a:r>
            <a:endParaRPr lang="ru-RU" sz="40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2. You need to check in a dictionary whether a compound noun is written as one word or two words.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SB</a:t>
            </a:r>
            <a:r>
              <a:rPr lang="en-US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p114 </a:t>
            </a:r>
            <a:r>
              <a:rPr lang="en-US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ex19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       p116 </a:t>
            </a:r>
            <a:r>
              <a:rPr lang="en-US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ex22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88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AB</a:t>
            </a:r>
            <a:r>
              <a:rPr lang="en-US" sz="8800" b="1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8800" b="1" dirty="0" smtClean="0">
                <a:latin typeface="Times New Roman" pitchFamily="18" charset="0"/>
                <a:cs typeface="Times New Roman" pitchFamily="18" charset="0"/>
              </a:rPr>
              <a:t>p45 </a:t>
            </a:r>
            <a:r>
              <a:rPr lang="en-US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ex10</a:t>
            </a:r>
            <a:r>
              <a:rPr lang="en-US" sz="8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95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endParaRPr lang="ru-RU" sz="9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99</Words>
  <PresentationFormat>Экран (4:3)</PresentationFormat>
  <Paragraphs>24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18</cp:revision>
  <dcterms:created xsi:type="dcterms:W3CDTF">2017-01-31T15:34:08Z</dcterms:created>
  <dcterms:modified xsi:type="dcterms:W3CDTF">2017-02-07T13:31:05Z</dcterms:modified>
</cp:coreProperties>
</file>